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3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107" d="100"/>
          <a:sy n="107" d="100"/>
        </p:scale>
        <p:origin x="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AC74-5F13-D94E-AF3A-6BBBF706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BF00A-BEC8-C94D-8CC6-D5723087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4A75-E81C-364B-B8F6-5D2C8DC9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C5A1-30A9-A54F-93D3-42DA7E45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5A9E-D5D5-F942-BE47-73143F6D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AABD-74DF-6D40-B4B6-41AB6B0A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3B64-2D3C-A34D-BED6-D253909E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5E5A-1C57-9F42-98AF-4470B46C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F8B-65BD-4949-A0BE-A4313A4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A7AE-34A5-1F44-97DF-756C475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37FF-2CD6-9548-88F4-F6F7D6CDD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00150-E057-DC4F-AE9C-129D290F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A750-ACE0-4242-916E-32AEA884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29FE-A453-4A42-823B-A39622D7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EBD7-4DE2-2D4B-B440-4BAD8C1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F1CA-D124-8443-BA42-DFA2E1A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F3FB-A447-0945-8D10-61C501B0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0425-0065-F543-9B6E-9B55ADC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2C77-50D0-E844-AC9A-446FF59E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22EF0-642F-1642-B21A-4C430ABB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A98-9898-ED4A-B69A-BA2117A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8F2C-6447-094E-AA0F-4B6266EE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277E-E7E1-D942-AB72-4D2DDF1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BDB9-4704-D844-A3C9-9EB03C9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6726-BC35-524E-A77C-21216E3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B57-C782-CB47-844E-39BE7633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7ADC-2F42-5246-A6A7-9B80AA992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1F69-191C-3E4A-8003-CCA13824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2648-DDBB-D64B-A3BD-48E2404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6AF88-5D77-E040-B23E-EF411C0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1143-F387-E845-8922-B45EFF1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1489-B00E-CB4F-BD2B-D657358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3062-8780-5242-976A-6C85FFB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5D55-3949-EB4C-845A-4948A21A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90DE-C93C-FE44-930E-1ED445DB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CD60-8C60-5F43-9E70-DAA7EF93C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670FE-256B-F74C-B4DB-0FF5AF84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85EA-0ADE-5542-8642-D5FD9FF4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07F4-C3C2-4142-AA19-B5E73B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DE18-B5C1-9F47-9752-00184FB0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3FED0-8656-244D-B51D-30820F7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1535-4564-B245-8418-EEE8C381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9979F-61EB-7741-8BC9-7E85C5D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7D15-78EF-184F-AA9E-F2A4D32E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8843-A26F-FA44-BD28-FF94882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119D-0E7D-F141-8BC6-0A052AD8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702E-6438-7049-95BE-EB5B639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F8F9-5A80-8A4E-8D06-7BEE09DA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A457-F182-F543-B047-AA79B34C3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61FB-D9F7-4C4C-A77A-72F47FC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571A-88EB-BE4E-82F7-AF9A2E9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031CC-0F5F-5642-B378-4DFB71C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A59-E3C2-E042-857D-2101AB6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A2A53-170E-0340-BB8D-BC4391B87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5A31C-1BBE-CA4A-92F4-09620124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5948-40B5-1F45-A1D3-4AAD103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4C7B-B563-AC48-B669-BDE16010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B24F-7E2C-8C48-A539-B3F2565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CD97-FF28-7740-BE2C-E07785F0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2B02-1A80-9445-B4A2-A28735F7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4365-CC0E-324F-AC4A-5CF1116C6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63DC-3589-9346-ADB7-B17B5BA9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11C-F174-E945-9BEA-2B77BE62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inkaymaz.github.io/Harvard-RosenbrockLab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46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FE3-EC3F-124A-99B5-98DA751AF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130FC-2E06-AE4D-BE18-97B83BE52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564E57-C47B-2448-B048-57959D5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360767"/>
            <a:ext cx="10515600" cy="311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8F0C8-C9D4-054C-B358-728A5458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3" y="4613975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CCB39-A6C0-2B4E-9B75-DF01955E1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4" y="365125"/>
            <a:ext cx="5540248" cy="26598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BA319-DF72-4841-918D-ED1AF4F7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58" y="3025013"/>
            <a:ext cx="7610602" cy="350850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F79D953-840B-7049-BD93-EB2706A5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44843"/>
              </p:ext>
            </p:extLst>
          </p:nvPr>
        </p:nvGraphicFramePr>
        <p:xfrm>
          <a:off x="6431943" y="1403905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2709110328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091685507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987946383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94099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5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02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A43D8-9B86-5242-9C7D-C7AE12B2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3471"/>
            <a:ext cx="10515600" cy="31212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305C-E1EF-8D4D-A608-472FC39B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202" y="4620126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52DA93-601E-DB4D-AB1E-07C3F148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96" y="365125"/>
            <a:ext cx="5529580" cy="26563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86A7-A14F-3C43-85C4-A90EBC5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75" y="3264310"/>
            <a:ext cx="7504430" cy="34168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7B1575-17C6-B64A-9840-F735A8E03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0774"/>
              </p:ext>
            </p:extLst>
          </p:nvPr>
        </p:nvGraphicFramePr>
        <p:xfrm>
          <a:off x="6680860" y="1504991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3455213745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781977035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590034197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7044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104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1EE1A-9698-8B41-BDB5-3000FCA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44"/>
            <a:ext cx="10515600" cy="307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B21B-9175-854F-9ADF-04F4DE2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57200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8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8AD1-AF56-2244-8BD8-8B8B861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CB08-7476-3C43-B5FC-DFB998AC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56" y="365125"/>
            <a:ext cx="8504555" cy="62716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5C007F-14EE-BB4A-AC89-1BC411D737E9}"/>
              </a:ext>
            </a:extLst>
          </p:cNvPr>
          <p:cNvSpPr txBox="1">
            <a:spLocks/>
          </p:cNvSpPr>
          <p:nvPr/>
        </p:nvSpPr>
        <p:spPr>
          <a:xfrm>
            <a:off x="7554390" y="4684463"/>
            <a:ext cx="4637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Cell types projection from KI-superset (Zeisel et al 2018, Taxonomy Rank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71B0-B101-914B-BB1A-FBC55347243A}"/>
              </a:ext>
            </a:extLst>
          </p:cNvPr>
          <p:cNvSpPr txBox="1"/>
          <p:nvPr/>
        </p:nvSpPr>
        <p:spPr>
          <a:xfrm>
            <a:off x="9003534" y="54142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Gupta et al 2018</a:t>
            </a:r>
          </a:p>
        </p:txBody>
      </p:sp>
    </p:spTree>
    <p:extLst>
      <p:ext uri="{BB962C8B-B14F-4D97-AF65-F5344CB8AC3E}">
        <p14:creationId xmlns:p14="http://schemas.microsoft.com/office/powerpoint/2010/main" val="26327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E15-C3B3-2C47-80C1-90049E0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34EB-7CE8-6C40-BA34-086A05C7B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53" y="1284204"/>
            <a:ext cx="678279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65E0-1905-A14E-B176-C7EB5364D299}"/>
              </a:ext>
            </a:extLst>
          </p:cNvPr>
          <p:cNvSpPr txBox="1"/>
          <p:nvPr/>
        </p:nvSpPr>
        <p:spPr>
          <a:xfrm>
            <a:off x="2898137" y="6185289"/>
            <a:ext cx="639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https://yasinkaymaz.github.io/Harvard-RosenbrockLab/index.html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B5C-4D1E-D74A-9A5E-BFF69990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985CAA-38A4-BC4F-ABC4-3745D1D036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455296"/>
              </p:ext>
            </p:extLst>
          </p:nvPr>
        </p:nvGraphicFramePr>
        <p:xfrm>
          <a:off x="1614237" y="2045368"/>
          <a:ext cx="8179468" cy="2644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73">
                  <a:extLst>
                    <a:ext uri="{9D8B030D-6E8A-4147-A177-3AD203B41FA5}">
                      <a16:colId xmlns:a16="http://schemas.microsoft.com/office/drawing/2014/main" val="2733442366"/>
                    </a:ext>
                  </a:extLst>
                </a:gridCol>
                <a:gridCol w="1869190">
                  <a:extLst>
                    <a:ext uri="{9D8B030D-6E8A-4147-A177-3AD203B41FA5}">
                      <a16:colId xmlns:a16="http://schemas.microsoft.com/office/drawing/2014/main" val="2176752959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888897427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273035510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1643097590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Human.ID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Mouse.ID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Biotype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930354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ENST00000285900.9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64580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ENST00000340592.9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13502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ENST00000264426.13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94471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ENST00000296526.11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423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ENST00000622768.4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6629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GRIA3-207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ENST00000620443.1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9056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ENST00000393127.6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32643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ENST00000282499.9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7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C6D1-7E81-7E4A-BCDF-D1DE08B3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6577-C7B2-1B44-A30F-B7EE18A0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800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324E7-C2BF-994B-A130-798FCAB10F30}"/>
              </a:ext>
            </a:extLst>
          </p:cNvPr>
          <p:cNvSpPr/>
          <p:nvPr/>
        </p:nvSpPr>
        <p:spPr>
          <a:xfrm>
            <a:off x="5105400" y="195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</a:rPr>
              <a:t>In the analysis, I excluded E15.5 cells as requested by CNSDR and kept only P7 mice cells (224 cells).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38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D898-DA3E-7A4D-94F2-7ED07E54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390" y="377157"/>
            <a:ext cx="463761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Cell types projection from KI-superset (Zeisel et al 2018, Taxonomy Rank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4FF94-687B-A849-8439-2AA8B289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7" y="247007"/>
            <a:ext cx="7115889" cy="6610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49EA9-4809-044A-A7F7-9C4E5BED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80" y="4262638"/>
            <a:ext cx="3884416" cy="2374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E996E-2A6D-6446-902D-964274DFAB53}"/>
              </a:ext>
            </a:extLst>
          </p:cNvPr>
          <p:cNvSpPr txBox="1"/>
          <p:nvPr/>
        </p:nvSpPr>
        <p:spPr>
          <a:xfrm>
            <a:off x="7554390" y="1702720"/>
            <a:ext cx="452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scmap</a:t>
            </a:r>
            <a:r>
              <a:rPr lang="en-US" dirty="0"/>
              <a:t>: </a:t>
            </a:r>
          </a:p>
          <a:p>
            <a:r>
              <a:rPr lang="en-US" dirty="0">
                <a:hlinkClick r:id="rId4"/>
              </a:rPr>
              <a:t>https://www.nature.com/articles/nmeth.4644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828-AC0B-C74E-8CE9-6397F89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 level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722F-5FD9-934E-975A-720FF4DA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365125"/>
            <a:ext cx="5582920" cy="2748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235B-C318-6B45-8A4F-A14366C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24" y="3113913"/>
            <a:ext cx="7605776" cy="358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E8E75-9F58-5641-8BCF-719BC4C8186A}"/>
              </a:ext>
            </a:extLst>
          </p:cNvPr>
          <p:cNvSpPr txBox="1"/>
          <p:nvPr/>
        </p:nvSpPr>
        <p:spPr>
          <a:xfrm>
            <a:off x="348917" y="3429000"/>
            <a:ext cx="3741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These figures show the distribution of normalized expression (log2) of each glutamate ionotropic receptor AMPA genes in each cell group identified by Hook et al</a:t>
            </a:r>
            <a:r>
              <a:rPr lang="en-US" dirty="0"/>
              <a:t> (upper) and cell type annotations with KI-superset (right).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horizontal lines in bars = Median, Red dots = outlier cells.</a:t>
            </a:r>
          </a:p>
        </p:txBody>
      </p:sp>
    </p:spTree>
    <p:extLst>
      <p:ext uri="{BB962C8B-B14F-4D97-AF65-F5344CB8AC3E}">
        <p14:creationId xmlns:p14="http://schemas.microsoft.com/office/powerpoint/2010/main" val="386169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2408D-081D-F047-A9B1-BABC8FFA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9840" cy="316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8704B-BC2C-4946-8C78-D71FE054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69920"/>
            <a:ext cx="7315200" cy="36576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903B864-8370-7B40-BBEE-024757B93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30752"/>
              </p:ext>
            </p:extLst>
          </p:nvPr>
        </p:nvGraphicFramePr>
        <p:xfrm>
          <a:off x="6769367" y="1556812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477844630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3263793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2658882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82785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8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1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E5446B-70C5-F74C-B5CE-CAF9922A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2436"/>
            <a:ext cx="10515600" cy="30573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31DF1-CDD4-4C40-AC13-038305C6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49981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CF87E-473D-8A46-86C5-4A1EADE0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6" y="369634"/>
            <a:ext cx="5536692" cy="2642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B09F5-CDE9-DF43-829F-901948D5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16" y="3255769"/>
            <a:ext cx="7533386" cy="345541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0624D53-74D4-304C-9560-FC0CFBDFB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97926"/>
              </p:ext>
            </p:extLst>
          </p:nvPr>
        </p:nvGraphicFramePr>
        <p:xfrm>
          <a:off x="6514605" y="1387491"/>
          <a:ext cx="4993105" cy="60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973893044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228693927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4773986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308955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76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73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10007</TotalTime>
  <Words>272</Words>
  <Application>Microsoft Macintosh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Cell types projection from KI-superset (Zeisel et al 2018, Taxonomy Rank 4)</vt:lpstr>
      <vt:lpstr>Gene level expression</vt:lpstr>
      <vt:lpstr>Gria1 Isoform level expression</vt:lpstr>
      <vt:lpstr>PowerPoint Presentation</vt:lpstr>
      <vt:lpstr>Gria2 Isoform level expression</vt:lpstr>
      <vt:lpstr>PowerPoint Presentation</vt:lpstr>
      <vt:lpstr>Gria3 Isoform level expression</vt:lpstr>
      <vt:lpstr>PowerPoint Presentation</vt:lpstr>
      <vt:lpstr>Gria4 Isoform level expression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Yasin Kaymaz</dc:creator>
  <cp:lastModifiedBy>Yasin Kaymaz</cp:lastModifiedBy>
  <cp:revision>11</cp:revision>
  <cp:lastPrinted>2019-04-30T02:45:09Z</cp:lastPrinted>
  <dcterms:created xsi:type="dcterms:W3CDTF">2019-04-23T14:59:00Z</dcterms:created>
  <dcterms:modified xsi:type="dcterms:W3CDTF">2019-04-30T13:46:22Z</dcterms:modified>
</cp:coreProperties>
</file>